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6858000" cy="9144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339966"/>
    <a:srgbClr val="00CC99"/>
    <a:srgbClr val="00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E171933-4619-4E11-9A3F-F7608DF75F80}" styleName="中等深淺樣式 1 - 輔色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中等深淺樣式 1 - 輔色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中等深淺樣式 1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ABFCF23-3B69-468F-B69F-88F6DE6A72F2}" styleName="中等深淺樣式 1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110" y="69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 rot="10800000">
            <a:off x="171450" y="252480"/>
            <a:ext cx="6521958" cy="8640000"/>
          </a:xfrm>
          <a:prstGeom prst="roundRect">
            <a:avLst>
              <a:gd name="adj" fmla="val 1272"/>
            </a:avLst>
          </a:prstGeom>
          <a:gradFill>
            <a:gsLst>
              <a:gs pos="0">
                <a:srgbClr val="008000"/>
              </a:gs>
              <a:gs pos="100000">
                <a:srgbClr val="00CC9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 rot="10800000">
            <a:off x="171449" y="267028"/>
            <a:ext cx="6542532" cy="177544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rgbClr val="00CC99">
                <a:alpha val="29000"/>
              </a:srgb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rgbClr val="00CC99">
                <a:alpha val="40000"/>
              </a:srgb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  <a:effectLst>
              <a:glow rad="127000">
                <a:schemeClr val="accent1">
                  <a:alpha val="47000"/>
                </a:schemeClr>
              </a:glo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3600"/>
            <a:ext cx="5829300" cy="2373477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4741334"/>
            <a:ext cx="4800600" cy="1964267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BFFD0-EBC2-4D2E-8783-2DCB387B9E05}" type="datetimeFigureOut">
              <a:rPr lang="zh-TW" altLang="en-US" smtClean="0"/>
              <a:t>2014/5/19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6ADFB-39EB-4258-9705-6AA2B1B7BBB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BFFD0-EBC2-4D2E-8783-2DCB387B9E05}" type="datetimeFigureOut">
              <a:rPr lang="zh-TW" altLang="en-US" smtClean="0"/>
              <a:t>2014/5/19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6ADFB-39EB-4258-9705-6AA2B1B7BBB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171450" y="304800"/>
            <a:ext cx="6521958" cy="6315456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4535579" y="5604789"/>
            <a:ext cx="2157322" cy="952035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1964490" y="5433720"/>
            <a:ext cx="4158386" cy="1133517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121546" y="5450083"/>
            <a:ext cx="4100985" cy="1032363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4207117" y="5432233"/>
            <a:ext cx="2481000" cy="868732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158749" y="5411407"/>
            <a:ext cx="6542532" cy="1773165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7524" y="3284747"/>
            <a:ext cx="5829300" cy="2032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5524" y="1916598"/>
            <a:ext cx="4813301" cy="125306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BFFD0-EBC2-4D2E-8783-2DCB387B9E05}" type="datetimeFigureOut">
              <a:rPr lang="zh-TW" altLang="en-US" smtClean="0"/>
              <a:t>2014/5/19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6ADFB-39EB-4258-9705-6AA2B1B7BBB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BFFD0-EBC2-4D2E-8783-2DCB387B9E05}" type="datetimeFigureOut">
              <a:rPr lang="zh-TW" altLang="en-US" smtClean="0"/>
              <a:t>2014/5/19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6ADFB-39EB-4258-9705-6AA2B1B7BBB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507491" y="3572256"/>
            <a:ext cx="2866644" cy="4596384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3483864" y="3572256"/>
            <a:ext cx="2866644" cy="4596384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492" y="3570819"/>
            <a:ext cx="2866644" cy="853016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4572001"/>
            <a:ext cx="2865041" cy="359621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6150" y="3570817"/>
            <a:ext cx="2866644" cy="853016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4572001"/>
            <a:ext cx="2866644" cy="359621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BFFD0-EBC2-4D2E-8783-2DCB387B9E05}" type="datetimeFigureOut">
              <a:rPr lang="zh-TW" altLang="en-US" smtClean="0"/>
              <a:t>2014/5/19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6ADFB-39EB-4258-9705-6AA2B1B7BBB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BFFD0-EBC2-4D2E-8783-2DCB387B9E05}" type="datetimeFigureOut">
              <a:rPr lang="zh-TW" altLang="en-US" smtClean="0"/>
              <a:t>2014/5/19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6ADFB-39EB-4258-9705-6AA2B1B7BBB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171450" y="304800"/>
            <a:ext cx="6521958" cy="1901952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158749" y="952255"/>
            <a:ext cx="6542532" cy="1773165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BFFD0-EBC2-4D2E-8783-2DCB387B9E05}" type="datetimeFigureOut">
              <a:rPr lang="zh-TW" altLang="en-US" smtClean="0"/>
              <a:t>2014/5/19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6ADFB-39EB-4258-9705-6AA2B1B7BBB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171450" y="304800"/>
            <a:ext cx="6521958" cy="1901952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BFFD0-EBC2-4D2E-8783-2DCB387B9E05}" type="datetimeFigureOut">
              <a:rPr lang="zh-TW" altLang="en-US" smtClean="0"/>
              <a:t>2014/5/19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6ADFB-39EB-4258-9705-6AA2B1B7BBB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775201"/>
            <a:ext cx="2514600" cy="2540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158749" y="952255"/>
            <a:ext cx="6542532" cy="177544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2514600" cy="1670304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88972" y="2438400"/>
            <a:ext cx="2928057" cy="508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171450" y="304800"/>
            <a:ext cx="6521958" cy="804672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158749" y="7138617"/>
            <a:ext cx="6542532" cy="177544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5617" y="451556"/>
            <a:ext cx="2859484" cy="3239912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51250" y="3714044"/>
            <a:ext cx="2863850" cy="3228623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BFFD0-EBC2-4D2E-8783-2DCB387B9E05}" type="datetimeFigureOut">
              <a:rPr lang="zh-TW" altLang="en-US" smtClean="0"/>
              <a:t>2014/5/19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6ADFB-39EB-4258-9705-6AA2B1B7BBB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28650" y="1828800"/>
            <a:ext cx="2674620" cy="390144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BFFD0-EBC2-4D2E-8783-2DCB387B9E05}" type="datetimeFigureOut">
              <a:rPr lang="zh-TW" altLang="en-US" smtClean="0"/>
              <a:t>2014/5/19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6ADFB-39EB-4258-9705-6AA2B1B7BBB3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171450" y="304800"/>
            <a:ext cx="6521958" cy="1901952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BFFD0-EBC2-4D2E-8783-2DCB387B9E05}" type="datetimeFigureOut">
              <a:rPr lang="zh-TW" altLang="en-US" smtClean="0"/>
              <a:t>2014/5/19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6ADFB-39EB-4258-9705-6AA2B1B7BBB3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158749" y="952255"/>
            <a:ext cx="6542532" cy="177544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1930401"/>
            <a:ext cx="1543050" cy="5983111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1930400"/>
            <a:ext cx="4514850" cy="5983112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171450" y="304800"/>
            <a:ext cx="6521958" cy="329184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158749" y="2239239"/>
            <a:ext cx="6542532" cy="1773165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451104"/>
            <a:ext cx="6172200" cy="16703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72754" y="8333553"/>
            <a:ext cx="284001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E1CBFFD0-EBC2-4D2E-8783-2DCB387B9E05}" type="datetimeFigureOut">
              <a:rPr lang="zh-TW" altLang="en-US" smtClean="0"/>
              <a:t>2014/5/19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229" y="8333553"/>
            <a:ext cx="284001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993316" y="8333552"/>
            <a:ext cx="87137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DD46ADFB-39EB-4258-9705-6AA2B1B7BBB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4051" y="3567289"/>
            <a:ext cx="5556250" cy="4600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788866" y="467544"/>
            <a:ext cx="4787180" cy="1533384"/>
          </a:xfrm>
        </p:spPr>
        <p:txBody>
          <a:bodyPr>
            <a:normAutofit/>
          </a:bodyPr>
          <a:lstStyle/>
          <a:p>
            <a:r>
              <a:rPr lang="zh-TW" altLang="en-US" sz="4000" b="1" dirty="0">
                <a:solidFill>
                  <a:schemeClr val="accent5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沈志陽</a:t>
            </a:r>
            <a:r>
              <a:rPr lang="zh-TW" altLang="zh-TW" sz="4000" b="1" dirty="0" smtClean="0">
                <a:solidFill>
                  <a:schemeClr val="accent5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教授專題演講</a:t>
            </a:r>
            <a:r>
              <a:rPr lang="en-US" altLang="zh-TW" sz="4000" b="1" dirty="0" smtClean="0">
                <a:solidFill>
                  <a:schemeClr val="accent5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4000" b="1" dirty="0" smtClean="0">
                <a:solidFill>
                  <a:schemeClr val="accent5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zh-TW" sz="4000" b="1" dirty="0" smtClean="0">
                <a:solidFill>
                  <a:schemeClr val="accent5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及座談會</a:t>
            </a:r>
            <a:endParaRPr lang="zh-TW" altLang="en-US" sz="4000" b="1" dirty="0">
              <a:solidFill>
                <a:schemeClr val="accent5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290462" y="2339752"/>
            <a:ext cx="4722714" cy="3061081"/>
          </a:xfrm>
        </p:spPr>
        <p:txBody>
          <a:bodyPr>
            <a:normAutofit/>
          </a:bodyPr>
          <a:lstStyle/>
          <a:p>
            <a:pPr algn="l"/>
            <a:r>
              <a:rPr lang="zh-TW" altLang="en-US" sz="2800" b="1" dirty="0" smtClean="0">
                <a:latin typeface="+mj-ea"/>
                <a:ea typeface="+mj-ea"/>
              </a:rPr>
              <a:t>時間：</a:t>
            </a:r>
            <a:r>
              <a:rPr lang="en-US" altLang="zh-TW" sz="2800" b="1" dirty="0" smtClean="0">
                <a:latin typeface="+mj-ea"/>
                <a:ea typeface="+mj-ea"/>
              </a:rPr>
              <a:t>103</a:t>
            </a:r>
            <a:r>
              <a:rPr lang="zh-TW" altLang="en-US" sz="2800" b="1" dirty="0" smtClean="0">
                <a:latin typeface="+mj-ea"/>
                <a:ea typeface="+mj-ea"/>
              </a:rPr>
              <a:t>年</a:t>
            </a:r>
            <a:r>
              <a:rPr lang="en-US" altLang="zh-TW" sz="2800" b="1" dirty="0" smtClean="0">
                <a:latin typeface="+mj-ea"/>
                <a:ea typeface="+mj-ea"/>
              </a:rPr>
              <a:t>6</a:t>
            </a:r>
            <a:r>
              <a:rPr lang="zh-TW" altLang="en-US" sz="2800" b="1" dirty="0" smtClean="0">
                <a:latin typeface="+mj-ea"/>
                <a:ea typeface="+mj-ea"/>
              </a:rPr>
              <a:t>月</a:t>
            </a:r>
            <a:r>
              <a:rPr lang="en-US" altLang="zh-TW" sz="2800" b="1" dirty="0" smtClean="0">
                <a:latin typeface="+mj-ea"/>
                <a:ea typeface="+mj-ea"/>
              </a:rPr>
              <a:t>6</a:t>
            </a:r>
            <a:r>
              <a:rPr lang="zh-TW" altLang="en-US" sz="2800" b="1" dirty="0" smtClean="0">
                <a:latin typeface="+mj-ea"/>
                <a:ea typeface="+mj-ea"/>
              </a:rPr>
              <a:t>日</a:t>
            </a:r>
            <a:endParaRPr lang="en-US" altLang="zh-TW" sz="2800" b="1" dirty="0" smtClean="0">
              <a:latin typeface="+mj-ea"/>
              <a:ea typeface="+mj-ea"/>
            </a:endParaRPr>
          </a:p>
          <a:p>
            <a:pPr algn="l"/>
            <a:r>
              <a:rPr lang="en-US" altLang="zh-TW" sz="2800" b="1" dirty="0">
                <a:latin typeface="+mj-ea"/>
                <a:ea typeface="+mj-ea"/>
              </a:rPr>
              <a:t> </a:t>
            </a:r>
            <a:r>
              <a:rPr lang="en-US" altLang="zh-TW" sz="2800" b="1" dirty="0" smtClean="0">
                <a:latin typeface="+mj-ea"/>
                <a:ea typeface="+mj-ea"/>
              </a:rPr>
              <a:t>     (</a:t>
            </a:r>
            <a:r>
              <a:rPr lang="zh-TW" altLang="en-US" sz="2800" b="1" dirty="0" smtClean="0">
                <a:latin typeface="+mj-ea"/>
                <a:ea typeface="+mj-ea"/>
              </a:rPr>
              <a:t>五</a:t>
            </a:r>
            <a:r>
              <a:rPr lang="en-US" altLang="zh-TW" sz="2800" b="1" dirty="0" smtClean="0">
                <a:latin typeface="+mj-ea"/>
                <a:ea typeface="+mj-ea"/>
              </a:rPr>
              <a:t>)10-12</a:t>
            </a:r>
            <a:r>
              <a:rPr lang="zh-TW" altLang="en-US" sz="2800" b="1" dirty="0" smtClean="0">
                <a:latin typeface="+mj-ea"/>
                <a:ea typeface="+mj-ea"/>
              </a:rPr>
              <a:t>點</a:t>
            </a:r>
            <a:endParaRPr lang="en-US" altLang="zh-TW" sz="2800" b="1" dirty="0" smtClean="0">
              <a:latin typeface="+mj-ea"/>
              <a:ea typeface="+mj-ea"/>
            </a:endParaRPr>
          </a:p>
          <a:p>
            <a:pPr algn="l"/>
            <a:endParaRPr lang="en-US" altLang="zh-TW" sz="2800" b="1" dirty="0" smtClean="0">
              <a:latin typeface="+mj-ea"/>
              <a:ea typeface="+mj-ea"/>
            </a:endParaRPr>
          </a:p>
          <a:p>
            <a:pPr algn="l"/>
            <a:r>
              <a:rPr lang="zh-TW" altLang="en-US" sz="2800" b="1" dirty="0" smtClean="0">
                <a:latin typeface="+mj-ea"/>
                <a:ea typeface="+mj-ea"/>
              </a:rPr>
              <a:t>地點：立夫教學大樓</a:t>
            </a:r>
            <a:endParaRPr lang="en-US" altLang="zh-TW" sz="2800" b="1" dirty="0" smtClean="0">
              <a:latin typeface="+mj-ea"/>
              <a:ea typeface="+mj-ea"/>
            </a:endParaRPr>
          </a:p>
          <a:p>
            <a:pPr algn="l"/>
            <a:r>
              <a:rPr lang="en-US" altLang="zh-TW" sz="2800" b="1" dirty="0">
                <a:latin typeface="+mj-ea"/>
                <a:ea typeface="+mj-ea"/>
              </a:rPr>
              <a:t> </a:t>
            </a:r>
            <a:r>
              <a:rPr lang="en-US" altLang="zh-TW" sz="2800" b="1" dirty="0" smtClean="0">
                <a:latin typeface="+mj-ea"/>
                <a:ea typeface="+mj-ea"/>
              </a:rPr>
              <a:t>     13</a:t>
            </a:r>
            <a:r>
              <a:rPr lang="zh-TW" altLang="en-US" sz="2800" b="1" dirty="0" smtClean="0">
                <a:latin typeface="+mj-ea"/>
                <a:ea typeface="+mj-ea"/>
              </a:rPr>
              <a:t>樓醫管系階梯教室</a:t>
            </a:r>
            <a:endParaRPr lang="en-US" altLang="zh-TW" sz="2800" b="1" dirty="0" smtClean="0">
              <a:latin typeface="+mj-ea"/>
              <a:ea typeface="+mj-ea"/>
            </a:endParaRPr>
          </a:p>
          <a:p>
            <a:pPr algn="l"/>
            <a:endParaRPr lang="en-US" altLang="zh-TW" sz="2200" b="1" dirty="0" smtClean="0">
              <a:latin typeface="+mj-ea"/>
              <a:ea typeface="+mj-ea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9963466"/>
              </p:ext>
            </p:extLst>
          </p:nvPr>
        </p:nvGraphicFramePr>
        <p:xfrm>
          <a:off x="404664" y="5076056"/>
          <a:ext cx="6048672" cy="3562703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1368152"/>
                <a:gridCol w="2340260"/>
                <a:gridCol w="2340260"/>
              </a:tblGrid>
              <a:tr h="3702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</a:rPr>
                        <a:t>時間</a:t>
                      </a:r>
                      <a:endParaRPr lang="zh-TW" sz="2400" kern="10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8580" marR="68580" marT="0" marB="0">
                    <a:solidFill>
                      <a:srgbClr val="008000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</a:rPr>
                        <a:t>內容</a:t>
                      </a:r>
                      <a:endParaRPr lang="zh-TW" sz="2400" kern="10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8580" marR="68580" marT="0" marB="0">
                    <a:solidFill>
                      <a:srgbClr val="008000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</a:rPr>
                        <a:t>參與人員</a:t>
                      </a:r>
                      <a:endParaRPr lang="zh-TW" sz="2400" kern="10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8580" marR="68580" marT="0" marB="0">
                    <a:solidFill>
                      <a:srgbClr val="008000">
                        <a:alpha val="80000"/>
                      </a:srgbClr>
                    </a:solidFill>
                  </a:tcPr>
                </a:tc>
              </a:tr>
              <a:tr h="6421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2400" kern="100" dirty="0" smtClean="0">
                          <a:effectLst/>
                        </a:rPr>
                        <a:t>10:00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2400" kern="100" dirty="0" smtClean="0">
                          <a:effectLst/>
                        </a:rPr>
                        <a:t>10:05</a:t>
                      </a:r>
                      <a:endParaRPr lang="zh-TW" altLang="zh-TW" sz="2400" kern="100" dirty="0">
                        <a:solidFill>
                          <a:schemeClr val="dk1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400" kern="100" dirty="0" smtClean="0">
                          <a:effectLst/>
                        </a:rPr>
                        <a:t>李文華校長</a:t>
                      </a:r>
                      <a:r>
                        <a:rPr lang="zh-TW" altLang="zh-TW" sz="2400" kern="100" dirty="0" smtClean="0">
                          <a:effectLst/>
                        </a:rPr>
                        <a:t>致詞</a:t>
                      </a:r>
                      <a:endParaRPr lang="zh-TW" sz="2400" kern="100" dirty="0">
                        <a:solidFill>
                          <a:srgbClr val="31849B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68580" marR="68580" marT="0" marB="0" anchor="ctr" anchorCtr="1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2400" kern="100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68580" marR="68580" marT="0" marB="0"/>
                </a:tc>
              </a:tr>
              <a:tr h="9065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 smtClean="0">
                          <a:effectLst/>
                        </a:rPr>
                        <a:t>10:05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 smtClean="0">
                          <a:effectLst/>
                        </a:rPr>
                        <a:t>11:00</a:t>
                      </a:r>
                      <a:endParaRPr lang="zh-TW" sz="2400" b="0" kern="100" dirty="0">
                        <a:solidFill>
                          <a:srgbClr val="31849B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</a:rPr>
                        <a:t>演講</a:t>
                      </a:r>
                      <a:r>
                        <a:rPr lang="zh-TW" sz="2400" kern="100" dirty="0" smtClean="0">
                          <a:effectLst/>
                        </a:rPr>
                        <a:t>：</a:t>
                      </a:r>
                      <a:r>
                        <a:rPr lang="zh-TW" altLang="zh-TW" sz="2400" kern="100" dirty="0" smtClean="0">
                          <a:effectLst/>
                        </a:rPr>
                        <a:t>近來乳癌遺傳學研究的轉譯醫學應用</a:t>
                      </a:r>
                      <a:endParaRPr lang="zh-TW" sz="2400" b="0" kern="100" dirty="0">
                        <a:solidFill>
                          <a:srgbClr val="31849B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</a:rPr>
                        <a:t>公衛學院暨管理學院全體教師及研究生</a:t>
                      </a:r>
                      <a:endParaRPr lang="zh-TW" sz="2400" b="0" kern="100" dirty="0">
                        <a:solidFill>
                          <a:srgbClr val="31849B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13636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 smtClean="0">
                          <a:effectLst/>
                        </a:rPr>
                        <a:t>11:00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kern="100" dirty="0" smtClean="0">
                          <a:effectLst/>
                        </a:rPr>
                        <a:t>12:00</a:t>
                      </a:r>
                      <a:endParaRPr lang="zh-TW" sz="2400" b="0" kern="100" dirty="0">
                        <a:solidFill>
                          <a:srgbClr val="31849B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</a:rPr>
                        <a:t>公衛學院與管理學院系所老師座談會</a:t>
                      </a:r>
                      <a:endParaRPr lang="zh-TW" sz="2400" b="0" kern="100" dirty="0">
                        <a:solidFill>
                          <a:srgbClr val="31849B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</a:rPr>
                        <a:t>公衛學院暨管理學院全體教師</a:t>
                      </a:r>
                      <a:endParaRPr lang="zh-TW" sz="2400" b="0" kern="100" dirty="0">
                        <a:solidFill>
                          <a:srgbClr val="31849B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463" y="467544"/>
            <a:ext cx="1482353" cy="144000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646" y="2267744"/>
            <a:ext cx="1851428" cy="216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95475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波形">
  <a:themeElements>
    <a:clrScheme name="自然力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波形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波形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260</TotalTime>
  <Words>83</Words>
  <Application>Microsoft Office PowerPoint</Application>
  <PresentationFormat>如螢幕大小 (4:3)</PresentationFormat>
  <Paragraphs>20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波形</vt:lpstr>
      <vt:lpstr>沈志陽教授專題演講 及座談會</vt:lpstr>
    </vt:vector>
  </TitlesOfParts>
  <Company>CMU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管理學院 101學年度師生座談會</dc:title>
  <dc:creator>User</dc:creator>
  <cp:lastModifiedBy>張彥華</cp:lastModifiedBy>
  <cp:revision>33</cp:revision>
  <dcterms:created xsi:type="dcterms:W3CDTF">2013-04-09T06:13:59Z</dcterms:created>
  <dcterms:modified xsi:type="dcterms:W3CDTF">2014-05-19T06:57:24Z</dcterms:modified>
</cp:coreProperties>
</file>